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66" r:id="rId3"/>
    <p:sldId id="269" r:id="rId4"/>
    <p:sldId id="265" r:id="rId5"/>
    <p:sldId id="270" r:id="rId6"/>
    <p:sldId id="258" r:id="rId7"/>
    <p:sldId id="267" r:id="rId8"/>
    <p:sldId id="268" r:id="rId9"/>
    <p:sldId id="276" r:id="rId10"/>
    <p:sldId id="259" r:id="rId11"/>
    <p:sldId id="260" r:id="rId12"/>
    <p:sldId id="261" r:id="rId13"/>
    <p:sldId id="330" r:id="rId14"/>
    <p:sldId id="329" r:id="rId15"/>
    <p:sldId id="327" r:id="rId16"/>
    <p:sldId id="328" r:id="rId17"/>
    <p:sldId id="262" r:id="rId18"/>
    <p:sldId id="263" r:id="rId19"/>
    <p:sldId id="32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39D3B2-2032-4BEB-AF7C-348C0BFEB182}" v="18" dt="2023-04-24T04:02:57.1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1" autoAdjust="0"/>
    <p:restoredTop sz="94660"/>
  </p:normalViewPr>
  <p:slideViewPr>
    <p:cSldViewPr snapToGrid="0">
      <p:cViewPr varScale="1">
        <p:scale>
          <a:sx n="92" d="100"/>
          <a:sy n="92" d="100"/>
        </p:scale>
        <p:origin x="69" y="2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iree Wilson" userId="779de2223e15f055" providerId="LiveId" clId="{5739D3B2-2032-4BEB-AF7C-348C0BFEB182}"/>
    <pc:docChg chg="undo custSel addSld delSld modSld sldOrd">
      <pc:chgData name="Desiree Wilson" userId="779de2223e15f055" providerId="LiveId" clId="{5739D3B2-2032-4BEB-AF7C-348C0BFEB182}" dt="2023-04-24T04:04:00.587" v="2397" actId="14100"/>
      <pc:docMkLst>
        <pc:docMk/>
      </pc:docMkLst>
      <pc:sldChg chg="addSp delSp modSp mod">
        <pc:chgData name="Desiree Wilson" userId="779de2223e15f055" providerId="LiveId" clId="{5739D3B2-2032-4BEB-AF7C-348C0BFEB182}" dt="2023-04-24T03:29:02.396" v="491" actId="20577"/>
        <pc:sldMkLst>
          <pc:docMk/>
          <pc:sldMk cId="2097064590" sldId="259"/>
        </pc:sldMkLst>
        <pc:spChg chg="mod">
          <ac:chgData name="Desiree Wilson" userId="779de2223e15f055" providerId="LiveId" clId="{5739D3B2-2032-4BEB-AF7C-348C0BFEB182}" dt="2023-04-24T03:26:22.005" v="400" actId="1076"/>
          <ac:spMkLst>
            <pc:docMk/>
            <pc:sldMk cId="2097064590" sldId="259"/>
            <ac:spMk id="3" creationId="{E65DE58C-7036-53BE-D6CD-71944AAFAFEB}"/>
          </ac:spMkLst>
        </pc:spChg>
        <pc:spChg chg="add mod">
          <ac:chgData name="Desiree Wilson" userId="779de2223e15f055" providerId="LiveId" clId="{5739D3B2-2032-4BEB-AF7C-348C0BFEB182}" dt="2023-04-24T03:24:46.012" v="341" actId="14100"/>
          <ac:spMkLst>
            <pc:docMk/>
            <pc:sldMk cId="2097064590" sldId="259"/>
            <ac:spMk id="8" creationId="{EAA4EDB1-4B91-320C-342A-9780A1BF3D6C}"/>
          </ac:spMkLst>
        </pc:spChg>
        <pc:spChg chg="add mod">
          <ac:chgData name="Desiree Wilson" userId="779de2223e15f055" providerId="LiveId" clId="{5739D3B2-2032-4BEB-AF7C-348C0BFEB182}" dt="2023-04-24T03:26:07.595" v="399" actId="1076"/>
          <ac:spMkLst>
            <pc:docMk/>
            <pc:sldMk cId="2097064590" sldId="259"/>
            <ac:spMk id="9" creationId="{90F57B95-31C8-235A-B04A-F01A534D6850}"/>
          </ac:spMkLst>
        </pc:spChg>
        <pc:spChg chg="add mod">
          <ac:chgData name="Desiree Wilson" userId="779de2223e15f055" providerId="LiveId" clId="{5739D3B2-2032-4BEB-AF7C-348C0BFEB182}" dt="2023-04-24T03:29:02.396" v="491" actId="20577"/>
          <ac:spMkLst>
            <pc:docMk/>
            <pc:sldMk cId="2097064590" sldId="259"/>
            <ac:spMk id="15" creationId="{B09D8796-5A3C-FADC-0EC6-924DC2B80E32}"/>
          </ac:spMkLst>
        </pc:spChg>
        <pc:picChg chg="add del mod">
          <ac:chgData name="Desiree Wilson" userId="779de2223e15f055" providerId="LiveId" clId="{5739D3B2-2032-4BEB-AF7C-348C0BFEB182}" dt="2023-04-24T03:22:42.793" v="106" actId="478"/>
          <ac:picMkLst>
            <pc:docMk/>
            <pc:sldMk cId="2097064590" sldId="259"/>
            <ac:picMk id="5" creationId="{FB3E82FA-EA8F-F3A4-F8DB-C2ED7FB26C81}"/>
          </ac:picMkLst>
        </pc:picChg>
        <pc:picChg chg="add mod">
          <ac:chgData name="Desiree Wilson" userId="779de2223e15f055" providerId="LiveId" clId="{5739D3B2-2032-4BEB-AF7C-348C0BFEB182}" dt="2023-04-24T03:23:06.008" v="112" actId="1076"/>
          <ac:picMkLst>
            <pc:docMk/>
            <pc:sldMk cId="2097064590" sldId="259"/>
            <ac:picMk id="6" creationId="{E926E79A-0D5B-4EA6-8FC3-8E7608EEFBB8}"/>
          </ac:picMkLst>
        </pc:picChg>
        <pc:picChg chg="add mod">
          <ac:chgData name="Desiree Wilson" userId="779de2223e15f055" providerId="LiveId" clId="{5739D3B2-2032-4BEB-AF7C-348C0BFEB182}" dt="2023-04-24T03:22:52.439" v="110" actId="1076"/>
          <ac:picMkLst>
            <pc:docMk/>
            <pc:sldMk cId="2097064590" sldId="259"/>
            <ac:picMk id="7" creationId="{67321773-7ADC-5BED-5782-3A8EC3D6EF9B}"/>
          </ac:picMkLst>
        </pc:picChg>
        <pc:picChg chg="add mod modCrop">
          <ac:chgData name="Desiree Wilson" userId="779de2223e15f055" providerId="LiveId" clId="{5739D3B2-2032-4BEB-AF7C-348C0BFEB182}" dt="2023-04-24T03:28:03.914" v="412" actId="1076"/>
          <ac:picMkLst>
            <pc:docMk/>
            <pc:sldMk cId="2097064590" sldId="259"/>
            <ac:picMk id="12" creationId="{DC05282B-572F-8C16-F061-47CA7F44CF28}"/>
          </ac:picMkLst>
        </pc:picChg>
        <pc:cxnChg chg="add mod">
          <ac:chgData name="Desiree Wilson" userId="779de2223e15f055" providerId="LiveId" clId="{5739D3B2-2032-4BEB-AF7C-348C0BFEB182}" dt="2023-04-24T03:28:00.187" v="411" actId="14100"/>
          <ac:cxnSpMkLst>
            <pc:docMk/>
            <pc:sldMk cId="2097064590" sldId="259"/>
            <ac:cxnSpMk id="11" creationId="{CE093E7D-16D1-F418-294D-B7252E1BD2DF}"/>
          </ac:cxnSpMkLst>
        </pc:cxnChg>
      </pc:sldChg>
      <pc:sldChg chg="modSp mod">
        <pc:chgData name="Desiree Wilson" userId="779de2223e15f055" providerId="LiveId" clId="{5739D3B2-2032-4BEB-AF7C-348C0BFEB182}" dt="2023-04-24T03:29:46.147" v="564" actId="20577"/>
        <pc:sldMkLst>
          <pc:docMk/>
          <pc:sldMk cId="2776053509" sldId="260"/>
        </pc:sldMkLst>
        <pc:spChg chg="mod">
          <ac:chgData name="Desiree Wilson" userId="779de2223e15f055" providerId="LiveId" clId="{5739D3B2-2032-4BEB-AF7C-348C0BFEB182}" dt="2023-04-24T03:29:46.147" v="564" actId="20577"/>
          <ac:spMkLst>
            <pc:docMk/>
            <pc:sldMk cId="2776053509" sldId="260"/>
            <ac:spMk id="3" creationId="{1FF67DEC-4545-0FBF-3FA8-1020144C61E0}"/>
          </ac:spMkLst>
        </pc:spChg>
      </pc:sldChg>
      <pc:sldChg chg="addSp delSp modSp mod ord">
        <pc:chgData name="Desiree Wilson" userId="779de2223e15f055" providerId="LiveId" clId="{5739D3B2-2032-4BEB-AF7C-348C0BFEB182}" dt="2023-04-24T04:04:00.587" v="2397" actId="14100"/>
        <pc:sldMkLst>
          <pc:docMk/>
          <pc:sldMk cId="3463816906" sldId="261"/>
        </pc:sldMkLst>
        <pc:spChg chg="mod">
          <ac:chgData name="Desiree Wilson" userId="779de2223e15f055" providerId="LiveId" clId="{5739D3B2-2032-4BEB-AF7C-348C0BFEB182}" dt="2023-04-24T03:51:34.886" v="1920" actId="20577"/>
          <ac:spMkLst>
            <pc:docMk/>
            <pc:sldMk cId="3463816906" sldId="261"/>
            <ac:spMk id="2" creationId="{3FAA1366-0BA8-EE2B-B062-5258C45CAD69}"/>
          </ac:spMkLst>
        </pc:spChg>
        <pc:spChg chg="del">
          <ac:chgData name="Desiree Wilson" userId="779de2223e15f055" providerId="LiveId" clId="{5739D3B2-2032-4BEB-AF7C-348C0BFEB182}" dt="2023-04-24T03:30:00.884" v="565" actId="478"/>
          <ac:spMkLst>
            <pc:docMk/>
            <pc:sldMk cId="3463816906" sldId="261"/>
            <ac:spMk id="3" creationId="{7A82F8B5-99DA-271E-0D75-6CD8D3B82438}"/>
          </ac:spMkLst>
        </pc:spChg>
        <pc:spChg chg="add del">
          <ac:chgData name="Desiree Wilson" userId="779de2223e15f055" providerId="LiveId" clId="{5739D3B2-2032-4BEB-AF7C-348C0BFEB182}" dt="2023-04-24T03:51:51.237" v="1959" actId="478"/>
          <ac:spMkLst>
            <pc:docMk/>
            <pc:sldMk cId="3463816906" sldId="261"/>
            <ac:spMk id="8" creationId="{9013AD3F-4FB3-E392-B3DD-A6A564C0FC21}"/>
          </ac:spMkLst>
        </pc:spChg>
        <pc:spChg chg="add mod">
          <ac:chgData name="Desiree Wilson" userId="779de2223e15f055" providerId="LiveId" clId="{5739D3B2-2032-4BEB-AF7C-348C0BFEB182}" dt="2023-04-24T03:53:21.041" v="1970" actId="14100"/>
          <ac:spMkLst>
            <pc:docMk/>
            <pc:sldMk cId="3463816906" sldId="261"/>
            <ac:spMk id="9" creationId="{E3F4C269-B4B2-3E74-8446-E99B97B49936}"/>
          </ac:spMkLst>
        </pc:spChg>
        <pc:spChg chg="add mod">
          <ac:chgData name="Desiree Wilson" userId="779de2223e15f055" providerId="LiveId" clId="{5739D3B2-2032-4BEB-AF7C-348C0BFEB182}" dt="2023-04-24T04:04:00.587" v="2397" actId="14100"/>
          <ac:spMkLst>
            <pc:docMk/>
            <pc:sldMk cId="3463816906" sldId="261"/>
            <ac:spMk id="10" creationId="{DC1890C6-E6D1-6B12-278D-E6637AE53B4B}"/>
          </ac:spMkLst>
        </pc:spChg>
        <pc:picChg chg="add del mod modCrop">
          <ac:chgData name="Desiree Wilson" userId="779de2223e15f055" providerId="LiveId" clId="{5739D3B2-2032-4BEB-AF7C-348C0BFEB182}" dt="2023-04-24T03:33:30.299" v="574" actId="478"/>
          <ac:picMkLst>
            <pc:docMk/>
            <pc:sldMk cId="3463816906" sldId="261"/>
            <ac:picMk id="5" creationId="{DA705C1E-A60C-BB87-0EE2-9AF88C161A31}"/>
          </ac:picMkLst>
        </pc:picChg>
        <pc:picChg chg="add mod modCrop">
          <ac:chgData name="Desiree Wilson" userId="779de2223e15f055" providerId="LiveId" clId="{5739D3B2-2032-4BEB-AF7C-348C0BFEB182}" dt="2023-04-24T03:51:40.133" v="1957" actId="1036"/>
          <ac:picMkLst>
            <pc:docMk/>
            <pc:sldMk cId="3463816906" sldId="261"/>
            <ac:picMk id="7" creationId="{F84F6F2A-F0D7-F7A6-D0CA-6E905D050179}"/>
          </ac:picMkLst>
        </pc:picChg>
      </pc:sldChg>
      <pc:sldChg chg="modSp mod">
        <pc:chgData name="Desiree Wilson" userId="779de2223e15f055" providerId="LiveId" clId="{5739D3B2-2032-4BEB-AF7C-348C0BFEB182}" dt="2023-04-24T04:02:41.433" v="2263" actId="20577"/>
        <pc:sldMkLst>
          <pc:docMk/>
          <pc:sldMk cId="1509163635" sldId="262"/>
        </pc:sldMkLst>
        <pc:spChg chg="mod">
          <ac:chgData name="Desiree Wilson" userId="779de2223e15f055" providerId="LiveId" clId="{5739D3B2-2032-4BEB-AF7C-348C0BFEB182}" dt="2023-04-24T04:02:41.433" v="2263" actId="20577"/>
          <ac:spMkLst>
            <pc:docMk/>
            <pc:sldMk cId="1509163635" sldId="262"/>
            <ac:spMk id="3" creationId="{103D9901-AA66-C9BF-CF8C-B42635C17493}"/>
          </ac:spMkLst>
        </pc:spChg>
      </pc:sldChg>
      <pc:sldChg chg="modSp mod">
        <pc:chgData name="Desiree Wilson" userId="779de2223e15f055" providerId="LiveId" clId="{5739D3B2-2032-4BEB-AF7C-348C0BFEB182}" dt="2023-04-24T04:00:41.942" v="2166" actId="5793"/>
        <pc:sldMkLst>
          <pc:docMk/>
          <pc:sldMk cId="2739679584" sldId="263"/>
        </pc:sldMkLst>
        <pc:spChg chg="mod">
          <ac:chgData name="Desiree Wilson" userId="779de2223e15f055" providerId="LiveId" clId="{5739D3B2-2032-4BEB-AF7C-348C0BFEB182}" dt="2023-04-24T04:00:41.942" v="2166" actId="5793"/>
          <ac:spMkLst>
            <pc:docMk/>
            <pc:sldMk cId="2739679584" sldId="263"/>
            <ac:spMk id="3" creationId="{E5826C6A-3D24-0893-2F6E-7E7719BF41B3}"/>
          </ac:spMkLst>
        </pc:spChg>
      </pc:sldChg>
      <pc:sldChg chg="del">
        <pc:chgData name="Desiree Wilson" userId="779de2223e15f055" providerId="LiveId" clId="{5739D3B2-2032-4BEB-AF7C-348C0BFEB182}" dt="2023-04-24T03:20:23.070" v="91" actId="47"/>
        <pc:sldMkLst>
          <pc:docMk/>
          <pc:sldMk cId="958651267" sldId="264"/>
        </pc:sldMkLst>
      </pc:sldChg>
      <pc:sldChg chg="addSp delSp modSp mod">
        <pc:chgData name="Desiree Wilson" userId="779de2223e15f055" providerId="LiveId" clId="{5739D3B2-2032-4BEB-AF7C-348C0BFEB182}" dt="2023-04-24T03:16:38.143" v="43" actId="1076"/>
        <pc:sldMkLst>
          <pc:docMk/>
          <pc:sldMk cId="0" sldId="276"/>
        </pc:sldMkLst>
        <pc:spChg chg="add del mod">
          <ac:chgData name="Desiree Wilson" userId="779de2223e15f055" providerId="LiveId" clId="{5739D3B2-2032-4BEB-AF7C-348C0BFEB182}" dt="2023-04-24T03:16:14.242" v="2" actId="478"/>
          <ac:spMkLst>
            <pc:docMk/>
            <pc:sldMk cId="0" sldId="276"/>
            <ac:spMk id="3" creationId="{138D52D5-D4AB-55C2-BDB0-CA518BCB1277}"/>
          </ac:spMkLst>
        </pc:spChg>
        <pc:spChg chg="add mod">
          <ac:chgData name="Desiree Wilson" userId="779de2223e15f055" providerId="LiveId" clId="{5739D3B2-2032-4BEB-AF7C-348C0BFEB182}" dt="2023-04-24T03:16:38.143" v="43" actId="1076"/>
          <ac:spMkLst>
            <pc:docMk/>
            <pc:sldMk cId="0" sldId="276"/>
            <ac:spMk id="4" creationId="{7FD22254-8D4C-C917-DE87-A1A34892E526}"/>
          </ac:spMkLst>
        </pc:spChg>
        <pc:spChg chg="del">
          <ac:chgData name="Desiree Wilson" userId="779de2223e15f055" providerId="LiveId" clId="{5739D3B2-2032-4BEB-AF7C-348C0BFEB182}" dt="2023-04-24T03:16:10.858" v="0" actId="478"/>
          <ac:spMkLst>
            <pc:docMk/>
            <pc:sldMk cId="0" sldId="276"/>
            <ac:spMk id="318" creationId="{00000000-0000-0000-0000-000000000000}"/>
          </ac:spMkLst>
        </pc:spChg>
      </pc:sldChg>
      <pc:sldChg chg="modSp add mod">
        <pc:chgData name="Desiree Wilson" userId="779de2223e15f055" providerId="LiveId" clId="{5739D3B2-2032-4BEB-AF7C-348C0BFEB182}" dt="2023-04-24T03:20:37.004" v="95" actId="14100"/>
        <pc:sldMkLst>
          <pc:docMk/>
          <pc:sldMk cId="0" sldId="326"/>
        </pc:sldMkLst>
        <pc:picChg chg="mod">
          <ac:chgData name="Desiree Wilson" userId="779de2223e15f055" providerId="LiveId" clId="{5739D3B2-2032-4BEB-AF7C-348C0BFEB182}" dt="2023-04-24T03:20:37.004" v="95" actId="14100"/>
          <ac:picMkLst>
            <pc:docMk/>
            <pc:sldMk cId="0" sldId="326"/>
            <ac:picMk id="937" creationId="{00000000-0000-0000-0000-000000000000}"/>
          </ac:picMkLst>
        </pc:picChg>
      </pc:sldChg>
      <pc:sldChg chg="modSp add mod">
        <pc:chgData name="Desiree Wilson" userId="779de2223e15f055" providerId="LiveId" clId="{5739D3B2-2032-4BEB-AF7C-348C0BFEB182}" dt="2023-04-24T03:41:55.095" v="1559" actId="1076"/>
        <pc:sldMkLst>
          <pc:docMk/>
          <pc:sldMk cId="991964611" sldId="327"/>
        </pc:sldMkLst>
        <pc:spChg chg="mod">
          <ac:chgData name="Desiree Wilson" userId="779de2223e15f055" providerId="LiveId" clId="{5739D3B2-2032-4BEB-AF7C-348C0BFEB182}" dt="2023-04-24T03:41:39.876" v="1558" actId="14100"/>
          <ac:spMkLst>
            <pc:docMk/>
            <pc:sldMk cId="991964611" sldId="327"/>
            <ac:spMk id="2" creationId="{3FAA1366-0BA8-EE2B-B062-5258C45CAD69}"/>
          </ac:spMkLst>
        </pc:spChg>
        <pc:picChg chg="mod">
          <ac:chgData name="Desiree Wilson" userId="779de2223e15f055" providerId="LiveId" clId="{5739D3B2-2032-4BEB-AF7C-348C0BFEB182}" dt="2023-04-24T03:41:55.095" v="1559" actId="1076"/>
          <ac:picMkLst>
            <pc:docMk/>
            <pc:sldMk cId="991964611" sldId="327"/>
            <ac:picMk id="5" creationId="{DA705C1E-A60C-BB87-0EE2-9AF88C161A31}"/>
          </ac:picMkLst>
        </pc:picChg>
      </pc:sldChg>
      <pc:sldChg chg="addSp modSp add mod ord">
        <pc:chgData name="Desiree Wilson" userId="779de2223e15f055" providerId="LiveId" clId="{5739D3B2-2032-4BEB-AF7C-348C0BFEB182}" dt="2023-04-24T03:43:39.917" v="1707" actId="1037"/>
        <pc:sldMkLst>
          <pc:docMk/>
          <pc:sldMk cId="2124908024" sldId="328"/>
        </pc:sldMkLst>
        <pc:spChg chg="mod">
          <ac:chgData name="Desiree Wilson" userId="779de2223e15f055" providerId="LiveId" clId="{5739D3B2-2032-4BEB-AF7C-348C0BFEB182}" dt="2023-04-24T03:42:33.661" v="1666" actId="20577"/>
          <ac:spMkLst>
            <pc:docMk/>
            <pc:sldMk cId="2124908024" sldId="328"/>
            <ac:spMk id="2" creationId="{3FAA1366-0BA8-EE2B-B062-5258C45CAD69}"/>
          </ac:spMkLst>
        </pc:spChg>
        <pc:picChg chg="add mod modCrop">
          <ac:chgData name="Desiree Wilson" userId="779de2223e15f055" providerId="LiveId" clId="{5739D3B2-2032-4BEB-AF7C-348C0BFEB182}" dt="2023-04-24T03:43:39.917" v="1707" actId="1037"/>
          <ac:picMkLst>
            <pc:docMk/>
            <pc:sldMk cId="2124908024" sldId="328"/>
            <ac:picMk id="4" creationId="{AF954AAC-9CC2-AEF6-22EF-6F389EBCC6F7}"/>
          </ac:picMkLst>
        </pc:picChg>
      </pc:sldChg>
      <pc:sldChg chg="addSp delSp modSp add mod ord">
        <pc:chgData name="Desiree Wilson" userId="779de2223e15f055" providerId="LiveId" clId="{5739D3B2-2032-4BEB-AF7C-348C0BFEB182}" dt="2023-04-24T03:59:24.778" v="2051" actId="14100"/>
        <pc:sldMkLst>
          <pc:docMk/>
          <pc:sldMk cId="4105433807" sldId="329"/>
        </pc:sldMkLst>
        <pc:spChg chg="mod">
          <ac:chgData name="Desiree Wilson" userId="779de2223e15f055" providerId="LiveId" clId="{5739D3B2-2032-4BEB-AF7C-348C0BFEB182}" dt="2023-04-24T03:58:46.303" v="2042" actId="14100"/>
          <ac:spMkLst>
            <pc:docMk/>
            <pc:sldMk cId="4105433807" sldId="329"/>
            <ac:spMk id="2" creationId="{3FAA1366-0BA8-EE2B-B062-5258C45CAD69}"/>
          </ac:spMkLst>
        </pc:spChg>
        <pc:spChg chg="add mod">
          <ac:chgData name="Desiree Wilson" userId="779de2223e15f055" providerId="LiveId" clId="{5739D3B2-2032-4BEB-AF7C-348C0BFEB182}" dt="2023-04-24T03:59:24.778" v="2051" actId="14100"/>
          <ac:spMkLst>
            <pc:docMk/>
            <pc:sldMk cId="4105433807" sldId="329"/>
            <ac:spMk id="5" creationId="{6E6DC744-92FA-71A1-83CE-9A07C5B08D39}"/>
          </ac:spMkLst>
        </pc:spChg>
        <pc:spChg chg="del">
          <ac:chgData name="Desiree Wilson" userId="779de2223e15f055" providerId="LiveId" clId="{5739D3B2-2032-4BEB-AF7C-348C0BFEB182}" dt="2023-04-24T03:58:04.051" v="2020" actId="478"/>
          <ac:spMkLst>
            <pc:docMk/>
            <pc:sldMk cId="4105433807" sldId="329"/>
            <ac:spMk id="9" creationId="{E3F4C269-B4B2-3E74-8446-E99B97B49936}"/>
          </ac:spMkLst>
        </pc:spChg>
        <pc:picChg chg="add mod modCrop">
          <ac:chgData name="Desiree Wilson" userId="779de2223e15f055" providerId="LiveId" clId="{5739D3B2-2032-4BEB-AF7C-348C0BFEB182}" dt="2023-04-24T03:58:51.682" v="2044" actId="14100"/>
          <ac:picMkLst>
            <pc:docMk/>
            <pc:sldMk cId="4105433807" sldId="329"/>
            <ac:picMk id="4" creationId="{5241BF1B-7B02-A817-A0E2-8F9FCD35CCC2}"/>
          </ac:picMkLst>
        </pc:picChg>
        <pc:picChg chg="del">
          <ac:chgData name="Desiree Wilson" userId="779de2223e15f055" providerId="LiveId" clId="{5739D3B2-2032-4BEB-AF7C-348C0BFEB182}" dt="2023-04-24T03:58:02.036" v="2019" actId="478"/>
          <ac:picMkLst>
            <pc:docMk/>
            <pc:sldMk cId="4105433807" sldId="329"/>
            <ac:picMk id="7" creationId="{F84F6F2A-F0D7-F7A6-D0CA-6E905D050179}"/>
          </ac:picMkLst>
        </pc:picChg>
      </pc:sldChg>
      <pc:sldChg chg="addSp delSp modSp add mod ord">
        <pc:chgData name="Desiree Wilson" userId="779de2223e15f055" providerId="LiveId" clId="{5739D3B2-2032-4BEB-AF7C-348C0BFEB182}" dt="2023-04-24T03:57:05.729" v="2017"/>
        <pc:sldMkLst>
          <pc:docMk/>
          <pc:sldMk cId="2356432342" sldId="330"/>
        </pc:sldMkLst>
        <pc:spChg chg="mod">
          <ac:chgData name="Desiree Wilson" userId="779de2223e15f055" providerId="LiveId" clId="{5739D3B2-2032-4BEB-AF7C-348C0BFEB182}" dt="2023-04-24T03:55:32.785" v="2005" actId="20577"/>
          <ac:spMkLst>
            <pc:docMk/>
            <pc:sldMk cId="2356432342" sldId="330"/>
            <ac:spMk id="2" creationId="{3FAA1366-0BA8-EE2B-B062-5258C45CAD69}"/>
          </ac:spMkLst>
        </pc:spChg>
        <pc:picChg chg="add mod">
          <ac:chgData name="Desiree Wilson" userId="779de2223e15f055" providerId="LiveId" clId="{5739D3B2-2032-4BEB-AF7C-348C0BFEB182}" dt="2023-04-24T03:57:05.729" v="2017"/>
          <ac:picMkLst>
            <pc:docMk/>
            <pc:sldMk cId="2356432342" sldId="330"/>
            <ac:picMk id="3" creationId="{13A174D6-42A4-CD33-1294-8859A8CEDAC3}"/>
          </ac:picMkLst>
        </pc:picChg>
        <pc:picChg chg="del">
          <ac:chgData name="Desiree Wilson" userId="779de2223e15f055" providerId="LiveId" clId="{5739D3B2-2032-4BEB-AF7C-348C0BFEB182}" dt="2023-04-24T03:55:18.641" v="1977" actId="478"/>
          <ac:picMkLst>
            <pc:docMk/>
            <pc:sldMk cId="2356432342" sldId="330"/>
            <ac:picMk id="5" creationId="{DA705C1E-A60C-BB87-0EE2-9AF88C161A31}"/>
          </ac:picMkLst>
        </pc:picChg>
      </pc:sldChg>
      <pc:sldChg chg="addSp delSp modSp add del mod">
        <pc:chgData name="Desiree Wilson" userId="779de2223e15f055" providerId="LiveId" clId="{5739D3B2-2032-4BEB-AF7C-348C0BFEB182}" dt="2023-04-24T03:57:08.056" v="2018" actId="47"/>
        <pc:sldMkLst>
          <pc:docMk/>
          <pc:sldMk cId="189173115" sldId="331"/>
        </pc:sldMkLst>
        <pc:picChg chg="add del mod modCrop">
          <ac:chgData name="Desiree Wilson" userId="779de2223e15f055" providerId="LiveId" clId="{5739D3B2-2032-4BEB-AF7C-348C0BFEB182}" dt="2023-04-24T03:57:02.380" v="2016" actId="21"/>
          <ac:picMkLst>
            <pc:docMk/>
            <pc:sldMk cId="189173115" sldId="331"/>
            <ac:picMk id="4" creationId="{30629DD1-A91F-E5C6-706A-AFAB07D48052}"/>
          </ac:picMkLst>
        </pc:picChg>
        <pc:picChg chg="del">
          <ac:chgData name="Desiree Wilson" userId="779de2223e15f055" providerId="LiveId" clId="{5739D3B2-2032-4BEB-AF7C-348C0BFEB182}" dt="2023-04-24T03:55:39.076" v="2007" actId="478"/>
          <ac:picMkLst>
            <pc:docMk/>
            <pc:sldMk cId="189173115" sldId="331"/>
            <ac:picMk id="5" creationId="{DA705C1E-A60C-BB87-0EE2-9AF88C161A31}"/>
          </ac:picMkLst>
        </pc:picChg>
      </pc:sldChg>
    </pc:docChg>
  </pc:docChgLst>
</pc:chgInfo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70C4B-8A20-4950-B549-52812C5CFBB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DFC0F0-A3D0-4197-BDDF-6F81629E8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375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16" name="Google Shape;31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5" name="Google Shape;935;p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D5600-F567-F8D1-FF81-7E04255A6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06084C-A779-D005-7953-4E1D24B043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7C5599-9BA3-D4DA-80C2-812ADDD96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9BD5E-A2B4-9000-2C0A-E33850399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0F92A-2603-E00E-47A1-5E04320A9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259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AF62B-9D26-BDFC-EFA7-AAF958D6E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1C5967-D911-4798-B863-A48F0660F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74D3B-F97D-1D53-AB3C-F548FFC76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1FA8E-32A5-FF0C-8F2B-2D06443C9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85B4-C9CE-279E-862A-1D13E1811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33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5779D9-D292-60DB-6FC1-5D67385DC4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63F66A-6D0E-C0CB-FF0A-8CCDFC7D2D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291A8D-6137-20A1-84AE-65DD976FC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4A895-CE1C-61AD-BAA4-E8F1F97A1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1B186-DF37-5A23-DC33-EFE7F8085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5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5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967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431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marL="914400" lvl="1" indent="-406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marL="1371600" lvl="2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55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55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marL="2743200" lvl="5" indent="-355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marL="3200400" lvl="6" indent="-355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marL="3657600" lvl="7" indent="-355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marL="4114800" lvl="8" indent="-355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1110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91208-7A03-2646-5F03-C7C3BADE4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C9F42-8123-DDFC-4EE3-A8674ADDA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C079F-C6B7-ADAF-D778-F6878FB7C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6D5D8-A30D-1EB2-A4D3-BC3F3A2AA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C43C4-2FB5-0A05-810D-9F03A074A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657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19B2A-786F-3604-9C4E-2CC3117C6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DD243-0D5D-A5A3-DE50-B1A768B6A1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116EB-806D-5994-C408-636FF75E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0FC48-5AAC-02E6-D536-AB17038D7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5A6DE-D919-C80D-EC54-BF0620FB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24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79671-5389-97BD-9F62-F4391A520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CBA55-B444-A52B-7A2C-6E220FC173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A9AF7-5309-5DC4-AF5E-20C17DA861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745E20-F516-5CD2-30B6-BE43D20C2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7D5C0-B63E-FD33-DFC3-F82B5FA33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1511F8-4F69-CF1B-D731-838C03199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822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526BF-5491-FDE2-00C5-11640FF36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292D43-8ABB-2AB1-DB07-313EFA6D3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D0E31-47E5-DCC2-95DE-3D9E80F32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2F9184-A726-A6AD-9929-7C462F350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5B71F5-C8A0-1A4C-C1DC-F110B1207A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A057B9-4581-16B5-99D4-B1D873FAB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F0711F-94D5-255C-1FAE-5442500B5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5FD24A-F24A-3ABA-E719-3C0198ACA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311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AE42B-1CA1-4744-75B5-09D62F862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87ABC2-1B51-CF70-1E43-44825131A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705896-8CB6-6CB8-3E3B-24D4FF881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D1BFB9-649B-4B09-ADA8-29A01CD17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687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41F2F2-542B-8E40-9CCB-9DFB6D56D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15826-6EF5-9037-B92F-846BCFDA7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C42384-6038-4E14-475E-1EE30683E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41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ACF17-FFEB-B990-E587-96929AAA6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F498A-7FAB-D058-368E-4E367063F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FA9E6-83CB-F70A-74A9-672FAE13B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CE1BC-193A-BA06-8F6D-13ADB85A4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89FAF-C0C6-6BF6-64F3-74A87E9F9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CAF41-8EA1-E724-FCCA-7E7CDB999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728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D65E8-6309-94C9-4C4A-0D96F4C1C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B0CDC-1011-0E26-574F-DFB3A0866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B5B11D-F813-3224-B93E-F392344B8C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63E8EF-C0E5-CD06-BC5C-F1D006FFB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AB8BA3-9D0D-1909-E705-7071EF9D6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FF2487-0378-D292-BE18-BC537001F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257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BCE41A-E259-F177-0DCE-BADCC28DC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A9885-AA82-2F74-4ED3-0D5998238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548C8-9B59-CB8C-33AB-3B59619AF8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96DE8-712D-4822-88B1-66086CA93365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76D76-6E3F-4427-5A14-01B3491563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59D7F-43F4-5518-BB7E-E4B624304A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858E5-0932-4382-A689-1D20C8F7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688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eorgiaradiationtherapy.com/prostate-cancer-treatment/prostate-biopsy-pathology-report" TargetMode="External"/><Relationship Id="rId4" Type="http://schemas.openxmlformats.org/officeDocument/2006/relationships/hyperlink" Target="https://www.bensnaturalhealth.com/blog/side-effects-prostate-biopsy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E6388-5A14-9EA2-8B24-2E09FF4969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387" y="1122363"/>
            <a:ext cx="11830929" cy="2387600"/>
          </a:xfrm>
        </p:spPr>
        <p:txBody>
          <a:bodyPr>
            <a:normAutofit/>
          </a:bodyPr>
          <a:lstStyle/>
          <a:p>
            <a:r>
              <a:rPr lang="en-US" sz="4800" dirty="0"/>
              <a:t>Investigating the Genetic Difference Between </a:t>
            </a:r>
            <a:br>
              <a:rPr lang="en-US" sz="4800" dirty="0"/>
            </a:br>
            <a:r>
              <a:rPr lang="en-US" sz="4800" dirty="0"/>
              <a:t>Gleason 3+4 and Gleason 4+3 Cases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5708F1-D8B3-D946-1515-1477BAAA3A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Desiree Wilson</a:t>
            </a:r>
          </a:p>
        </p:txBody>
      </p:sp>
    </p:spTree>
    <p:extLst>
      <p:ext uri="{BB962C8B-B14F-4D97-AF65-F5344CB8AC3E}">
        <p14:creationId xmlns:p14="http://schemas.microsoft.com/office/powerpoint/2010/main" val="3424635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5D226-4522-4323-AD63-CA209A360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DE58C-7036-53BE-D6CD-71944AAFA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832" y="6065872"/>
            <a:ext cx="10515600" cy="73732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To accomplish this, I want to test the expression of 29 genes to see if they are associated with Gleason poor outcome (Gleason 4+3) in an independent dataset. </a:t>
            </a:r>
          </a:p>
        </p:txBody>
      </p:sp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926E79A-0D5B-4EA6-8FC3-8E7608EEF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50" y="2130760"/>
            <a:ext cx="3276600" cy="34950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321773-7ADC-5BED-5782-3A8EC3D6EF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70" t="15556" r="26790" b="8982"/>
          <a:stretch/>
        </p:blipFill>
        <p:spPr>
          <a:xfrm>
            <a:off x="1130882" y="1232200"/>
            <a:ext cx="3741298" cy="4393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A4EDB1-4B91-320C-342A-9780A1BF3D6C}"/>
              </a:ext>
            </a:extLst>
          </p:cNvPr>
          <p:cNvSpPr txBox="1"/>
          <p:nvPr/>
        </p:nvSpPr>
        <p:spPr>
          <a:xfrm>
            <a:off x="960006" y="5625800"/>
            <a:ext cx="4310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SABOR samples from my PhD dissertation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F57B95-31C8-235A-B04A-F01A534D6850}"/>
              </a:ext>
            </a:extLst>
          </p:cNvPr>
          <p:cNvSpPr txBox="1"/>
          <p:nvPr/>
        </p:nvSpPr>
        <p:spPr>
          <a:xfrm>
            <a:off x="8522278" y="5625800"/>
            <a:ext cx="209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Dataset GSE70769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E093E7D-16D1-F418-294D-B7252E1BD2DF}"/>
              </a:ext>
            </a:extLst>
          </p:cNvPr>
          <p:cNvCxnSpPr>
            <a:cxnSpLocks/>
          </p:cNvCxnSpPr>
          <p:nvPr/>
        </p:nvCxnSpPr>
        <p:spPr>
          <a:xfrm>
            <a:off x="4468091" y="3777095"/>
            <a:ext cx="335106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DC05282B-572F-8C16-F061-47CA7F44CF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117" t="32407" r="28272" b="42963"/>
          <a:stretch/>
        </p:blipFill>
        <p:spPr>
          <a:xfrm>
            <a:off x="4735968" y="2138980"/>
            <a:ext cx="2647328" cy="15192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09D8796-5A3C-FADC-0EC6-924DC2B80E32}"/>
              </a:ext>
            </a:extLst>
          </p:cNvPr>
          <p:cNvSpPr txBox="1"/>
          <p:nvPr/>
        </p:nvSpPr>
        <p:spPr>
          <a:xfrm>
            <a:off x="4899314" y="3927764"/>
            <a:ext cx="2420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 if genes distinguish between Gleason 3+4 and Gleason 4+3 cases</a:t>
            </a:r>
          </a:p>
        </p:txBody>
      </p:sp>
    </p:spTree>
    <p:extLst>
      <p:ext uri="{BB962C8B-B14F-4D97-AF65-F5344CB8AC3E}">
        <p14:creationId xmlns:p14="http://schemas.microsoft.com/office/powerpoint/2010/main" val="2097064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A54D9-0676-E59D-19C8-386F03743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67DEC-4545-0FBF-3FA8-1020144C6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Differential gene expression analysis using LIMMA</a:t>
            </a:r>
          </a:p>
          <a:p>
            <a:r>
              <a:rPr lang="en-US" dirty="0"/>
              <a:t>Survival analysis</a:t>
            </a:r>
          </a:p>
        </p:txBody>
      </p:sp>
    </p:spTree>
    <p:extLst>
      <p:ext uri="{BB962C8B-B14F-4D97-AF65-F5344CB8AC3E}">
        <p14:creationId xmlns:p14="http://schemas.microsoft.com/office/powerpoint/2010/main" val="2776053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A1366-0BA8-EE2B-B062-5258C45CA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Two Probes Differentially Expressed Between Gleason 3+4 and Gleason 4+3 Cases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4F6F2A-F0D7-F7A6-D0CA-6E905D0501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76" t="73518" r="47222" b="8878"/>
          <a:stretch/>
        </p:blipFill>
        <p:spPr>
          <a:xfrm>
            <a:off x="596900" y="2044700"/>
            <a:ext cx="11087866" cy="31432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3F4C269-B4B2-3E74-8446-E99B97B49936}"/>
              </a:ext>
            </a:extLst>
          </p:cNvPr>
          <p:cNvSpPr/>
          <p:nvPr/>
        </p:nvSpPr>
        <p:spPr>
          <a:xfrm>
            <a:off x="596900" y="2317172"/>
            <a:ext cx="10957791" cy="602673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1890C6-E6D1-6B12-278D-E6637AE53B4B}"/>
              </a:ext>
            </a:extLst>
          </p:cNvPr>
          <p:cNvSpPr txBox="1"/>
          <p:nvPr/>
        </p:nvSpPr>
        <p:spPr>
          <a:xfrm>
            <a:off x="519544" y="6037118"/>
            <a:ext cx="10910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Unfortunately, the fold change is too small; log2 fold change needs to be at least 1 </a:t>
            </a:r>
          </a:p>
        </p:txBody>
      </p:sp>
    </p:spTree>
    <p:extLst>
      <p:ext uri="{BB962C8B-B14F-4D97-AF65-F5344CB8AC3E}">
        <p14:creationId xmlns:p14="http://schemas.microsoft.com/office/powerpoint/2010/main" val="3463816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A1366-0BA8-EE2B-B062-5258C45CA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365125"/>
            <a:ext cx="11804073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 – Boxplot of the Two Probes Differentially Expressed Between Gleason 3+4 and Gleason 4+3 Cases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A174D6-42A4-CD33-1294-8859A8CEDA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1" t="12777" r="22716" b="5325"/>
          <a:stretch/>
        </p:blipFill>
        <p:spPr>
          <a:xfrm>
            <a:off x="2904534" y="1576388"/>
            <a:ext cx="6774966" cy="522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432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A1366-0BA8-EE2B-B062-5258C45CA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00" y="365125"/>
            <a:ext cx="1174115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 – None of the Probes Are Differentially Expressed Between Gleason 3+4 and Gleason 4+3 Cases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41BF1B-7B02-A817-A0E2-8F9FCD35CC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34" t="73704" r="42654" b="8704"/>
          <a:stretch/>
        </p:blipFill>
        <p:spPr>
          <a:xfrm>
            <a:off x="1022349" y="2133600"/>
            <a:ext cx="10510487" cy="26733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E6DC744-92FA-71A1-83CE-9A07C5B08D39}"/>
              </a:ext>
            </a:extLst>
          </p:cNvPr>
          <p:cNvSpPr/>
          <p:nvPr/>
        </p:nvSpPr>
        <p:spPr>
          <a:xfrm>
            <a:off x="8940799" y="2051050"/>
            <a:ext cx="1225551" cy="2755900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33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A1366-0BA8-EE2B-B062-5258C45CA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365125"/>
            <a:ext cx="11804073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 – None of the 29 Genes are Differentially Expressed Between Gleason 3+4 and Gleason 4+3 Cases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705C1E-A60C-BB87-0EE2-9AF88C161A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72" t="12962" r="22963" b="5324"/>
          <a:stretch/>
        </p:blipFill>
        <p:spPr>
          <a:xfrm>
            <a:off x="2182090" y="1690688"/>
            <a:ext cx="6452466" cy="496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964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A1366-0BA8-EE2B-B062-5258C45CA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 – Gleason 3+4 and Gleason 4+3 Cases Have the Same Time to Biochemical Recurrence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954AAC-9CC2-AEF6-22EF-6F389EBCC6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97" t="12871" r="23641" b="6852"/>
          <a:stretch/>
        </p:blipFill>
        <p:spPr>
          <a:xfrm>
            <a:off x="2841686" y="1568450"/>
            <a:ext cx="6924613" cy="528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08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2FBA0-14DD-26BE-793F-7B0B5E02F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D9901-AA66-C9BF-CF8C-B42635C17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 probes were differentially expressed between Gleason 3+4 and Gleason 4+3, ILMN_1720965 and ILMN_2337740, both associated with gene TULP4</a:t>
            </a:r>
          </a:p>
          <a:p>
            <a:pPr lvl="1"/>
            <a:r>
              <a:rPr lang="en-US" dirty="0"/>
              <a:t>The fold change is too small</a:t>
            </a:r>
          </a:p>
          <a:p>
            <a:pPr lvl="1"/>
            <a:r>
              <a:rPr lang="en-US" dirty="0"/>
              <a:t>TULP4 is involved in protein ubiquitination </a:t>
            </a:r>
          </a:p>
          <a:p>
            <a:r>
              <a:rPr lang="en-US" dirty="0"/>
              <a:t>None of the 29 genes were differentially expressed between Gleason 3+4 and Gleason 4+3</a:t>
            </a:r>
          </a:p>
          <a:p>
            <a:r>
              <a:rPr lang="en-US" dirty="0"/>
              <a:t>Gleason 3+4 cases do not have a significantly different time to biochemical recurrence compared to Gleason 4+3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163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84A90-7E3C-ABC0-A0C9-939AB8F70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26C6A-3D24-0893-2F6E-7E7719BF4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</a:t>
            </a:r>
          </a:p>
          <a:p>
            <a:r>
              <a:rPr lang="en-US" dirty="0"/>
              <a:t>Next step: power analysis</a:t>
            </a:r>
          </a:p>
          <a:p>
            <a:pPr lvl="1"/>
            <a:r>
              <a:rPr lang="en-US" dirty="0"/>
              <a:t>I should have done a power analysis (looking through the literature to figure out the effect size) to determine how many samples I needed prior to the analysis</a:t>
            </a:r>
          </a:p>
          <a:p>
            <a:pPr lvl="1"/>
            <a:r>
              <a:rPr lang="en-US" dirty="0"/>
              <a:t>After power analysis, gather more samples and rerun the analysis again.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6795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7" name="Google Shape;937;p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2192000" cy="6629400"/>
          </a:xfrm>
          <a:prstGeom prst="rect">
            <a:avLst/>
          </a:prstGeom>
          <a:noFill/>
          <a:ln>
            <a:noFill/>
          </a:ln>
        </p:spPr>
      </p:pic>
      <p:sp>
        <p:nvSpPr>
          <p:cNvPr id="938" name="Google Shape;938;p71"/>
          <p:cNvSpPr/>
          <p:nvPr/>
        </p:nvSpPr>
        <p:spPr>
          <a:xfrm>
            <a:off x="1600200" y="6550224"/>
            <a:ext cx="89154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http://www.fastweb.com/uploads/article_photo/photo/2035804/crop635w_college-choice-questions2.jpg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3C414-B52D-90B9-B918-B298F09C6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Prostate Cancer Incidence</a:t>
            </a:r>
          </a:p>
        </p:txBody>
      </p:sp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33A01474-253A-EF7A-5692-FB1CD0A57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68" y="1353415"/>
            <a:ext cx="10771332" cy="49262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CFFBBC-BDF1-5F46-9283-7F5C54285C29}"/>
              </a:ext>
            </a:extLst>
          </p:cNvPr>
          <p:cNvSpPr txBox="1"/>
          <p:nvPr/>
        </p:nvSpPr>
        <p:spPr>
          <a:xfrm>
            <a:off x="164523" y="6415340"/>
            <a:ext cx="89742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https://www.cancercenter.com/cancer-types/prostate-cancer/diagnosis-and-detection</a:t>
            </a:r>
          </a:p>
        </p:txBody>
      </p:sp>
    </p:spTree>
    <p:extLst>
      <p:ext uri="{BB962C8B-B14F-4D97-AF65-F5344CB8AC3E}">
        <p14:creationId xmlns:p14="http://schemas.microsoft.com/office/powerpoint/2010/main" val="893283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10B4-546D-F3DD-D470-308840219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74977" cy="1325563"/>
          </a:xfrm>
        </p:spPr>
        <p:txBody>
          <a:bodyPr/>
          <a:lstStyle/>
          <a:p>
            <a:r>
              <a:rPr lang="en-US" dirty="0"/>
              <a:t>Background – How Prostate Cancer is Diagnosed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3C6EEB2E-C8E8-24D2-A128-52A63C6F70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149" y="1967995"/>
            <a:ext cx="6756021" cy="408990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CCD2BC-9AC4-6C38-5E83-6D0AB1AEC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087" y="1690688"/>
            <a:ext cx="4125913" cy="41259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0893EB-54F7-A55A-0142-43174EE8D306}"/>
              </a:ext>
            </a:extLst>
          </p:cNvPr>
          <p:cNvSpPr txBox="1"/>
          <p:nvPr/>
        </p:nvSpPr>
        <p:spPr>
          <a:xfrm>
            <a:off x="174914" y="6169709"/>
            <a:ext cx="11972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https://www.bensnaturalhealth.com/blog/side-effects-prostate-biopsy/</a:t>
            </a:r>
            <a:r>
              <a:rPr lang="en-US" dirty="0"/>
              <a:t>; </a:t>
            </a:r>
            <a:r>
              <a:rPr lang="en-US" dirty="0">
                <a:hlinkClick r:id="rId5"/>
              </a:rPr>
              <a:t>https://georgiaradiationtherapy.com/prostate-cancer-treatment/prostate-biopsy-pathology-report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30446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DD287-F019-A731-0DC4-E2498A8C4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Gleason: A Prognostic Indicator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520B26B-309E-83C4-F68C-4C3A1A75A7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850" y="1338337"/>
            <a:ext cx="7444292" cy="50307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5DEC2B0-34BB-5663-130B-0EDB4506C5D2}"/>
              </a:ext>
            </a:extLst>
          </p:cNvPr>
          <p:cNvSpPr txBox="1"/>
          <p:nvPr/>
        </p:nvSpPr>
        <p:spPr>
          <a:xfrm>
            <a:off x="278823" y="641976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https://koelis.com/what-is-the-gleason-score/</a:t>
            </a:r>
          </a:p>
        </p:txBody>
      </p:sp>
    </p:spTree>
    <p:extLst>
      <p:ext uri="{BB962C8B-B14F-4D97-AF65-F5344CB8AC3E}">
        <p14:creationId xmlns:p14="http://schemas.microsoft.com/office/powerpoint/2010/main" val="1097245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D4FDE-2DE8-4B75-A1D0-EE5C4DEF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Gleason Is Suboptimal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664C9B6-222F-955E-A3E6-C111FDFCD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749" y="1965325"/>
            <a:ext cx="6788151" cy="4242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55E8B8-EFB9-35FB-B671-9803E9B4D8B4}"/>
              </a:ext>
            </a:extLst>
          </p:cNvPr>
          <p:cNvSpPr txBox="1"/>
          <p:nvPr/>
        </p:nvSpPr>
        <p:spPr>
          <a:xfrm>
            <a:off x="315191" y="6190168"/>
            <a:ext cx="1164474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THOMPSON, K. E., HERNÁNDEZ, J., Canby-Hagino, E. D., TROYER, D. &amp; Thompson, I. M. PROGNOSTIC FEATURES IN MEN WHO DIED OF PROSTATE CANCER. </a:t>
            </a:r>
            <a:r>
              <a:rPr lang="en-US" sz="1600" b="0" i="1" u="none" strike="noStrike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The Journal of Urology</a:t>
            </a:r>
            <a:r>
              <a:rPr lang="en-US" sz="1600" b="0" i="0" u="none" strike="noStrike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en-US" sz="1600" b="1" i="0" u="none" strike="noStrike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174,</a:t>
            </a:r>
            <a:r>
              <a:rPr lang="en-US" sz="1600" b="0" i="0" u="none" strike="noStrike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 553–556 (2005).</a:t>
            </a:r>
            <a:endParaRPr lang="en-US" sz="1600" dirty="0">
              <a:effectLst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43F586-7095-5411-7FE4-2CB7EDC50165}"/>
              </a:ext>
            </a:extLst>
          </p:cNvPr>
          <p:cNvSpPr/>
          <p:nvPr/>
        </p:nvSpPr>
        <p:spPr>
          <a:xfrm>
            <a:off x="3049732" y="2774373"/>
            <a:ext cx="3179618" cy="3169227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94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3DB-8E62-2CF0-28D2-887D38E2E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Gleason 3+4 vs Gleason 4+3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825424-CA5D-9C88-01AE-B3210963F7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63" t="19310" r="38524" b="54023"/>
          <a:stretch/>
        </p:blipFill>
        <p:spPr>
          <a:xfrm>
            <a:off x="0" y="1328737"/>
            <a:ext cx="6231492" cy="205105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157B5BC-670D-B452-60B5-E491EA6DC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35549"/>
            <a:ext cx="10515600" cy="15049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It’s been known for quite some time Gleason 3+4 is not the same as Gleason 4+3.</a:t>
            </a:r>
          </a:p>
          <a:p>
            <a:r>
              <a:rPr lang="en-US" dirty="0"/>
              <a:t>The goal for many physicians is to identify metastatic prostate cancer cases at the time of diagnosis.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8CE0B8-2093-6A9B-E39E-4C696CA7BB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53" t="24652" r="28950" b="50000"/>
          <a:stretch/>
        </p:blipFill>
        <p:spPr>
          <a:xfrm>
            <a:off x="4444999" y="2501898"/>
            <a:ext cx="7439979" cy="2051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638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E8295-D61C-10F4-F25A-1C3764453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760" y="365125"/>
            <a:ext cx="10515600" cy="1325563"/>
          </a:xfrm>
        </p:spPr>
        <p:txBody>
          <a:bodyPr/>
          <a:lstStyle/>
          <a:p>
            <a:r>
              <a:rPr lang="en-US" dirty="0"/>
              <a:t>Background – Identification of Genes Associated with Prostate Cancer Prognosis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17D332-655A-E5B4-285E-64DE4B5B1B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370" t="15556" r="26790" b="8982"/>
          <a:stretch/>
        </p:blipFill>
        <p:spPr>
          <a:xfrm>
            <a:off x="6733309" y="1739040"/>
            <a:ext cx="4315690" cy="50681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2C6CC4-1113-2E1D-551C-58ABA567C345}"/>
              </a:ext>
            </a:extLst>
          </p:cNvPr>
          <p:cNvSpPr txBox="1"/>
          <p:nvPr/>
        </p:nvSpPr>
        <p:spPr>
          <a:xfrm>
            <a:off x="269874" y="2501900"/>
            <a:ext cx="48418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During my dissertation, I performed gene expression analysis on RNA samples collected from men who underwent a radical prostatectomy. We then followed these men for 10 years to see if they developed metastatic disease (</a:t>
            </a:r>
            <a:r>
              <a:rPr lang="en-US" sz="2000" dirty="0" err="1"/>
              <a:t>METTumor</a:t>
            </a:r>
            <a:r>
              <a:rPr lang="en-US" sz="2000" dirty="0"/>
              <a:t>) or if they remained in remission (</a:t>
            </a:r>
            <a:r>
              <a:rPr lang="en-US" sz="2000" dirty="0" err="1"/>
              <a:t>NEDTumor</a:t>
            </a:r>
            <a:r>
              <a:rPr lang="en-US" sz="2000" dirty="0"/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2471783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270F3-906E-6649-C0D5-2EE77D6A8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Twenty-Nine Genes Associated with Prostate Cancer Prognosis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9352-86EC-7DBB-DF1D-E43EA321F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3385"/>
            <a:ext cx="10515600" cy="903577"/>
          </a:xfrm>
        </p:spPr>
        <p:txBody>
          <a:bodyPr/>
          <a:lstStyle/>
          <a:p>
            <a:r>
              <a:rPr lang="en-US" dirty="0"/>
              <a:t>These are the genes I found to be significantly different between no evidence of disease (</a:t>
            </a:r>
            <a:r>
              <a:rPr lang="en-US" dirty="0" err="1"/>
              <a:t>NEDTumor</a:t>
            </a:r>
            <a:r>
              <a:rPr lang="en-US" dirty="0"/>
              <a:t>) and metastatic disease (</a:t>
            </a:r>
            <a:r>
              <a:rPr lang="en-US" dirty="0" err="1"/>
              <a:t>METTumor</a:t>
            </a:r>
            <a:r>
              <a:rPr lang="en-US" dirty="0"/>
              <a:t>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827871-64A4-AED7-C986-E2CC5ADF86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531" t="32407" r="28272" b="42963"/>
          <a:stretch/>
        </p:blipFill>
        <p:spPr>
          <a:xfrm>
            <a:off x="2194494" y="1741486"/>
            <a:ext cx="7803011" cy="326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276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1"/>
          <p:cNvSpPr txBox="1">
            <a:spLocks noGrp="1"/>
          </p:cNvSpPr>
          <p:nvPr>
            <p:ph type="body" idx="1"/>
          </p:nvPr>
        </p:nvSpPr>
        <p:spPr>
          <a:xfrm>
            <a:off x="1676400" y="1524000"/>
            <a:ext cx="8839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0" indent="0">
              <a:spcBef>
                <a:spcPts val="0"/>
              </a:spcBef>
              <a:buClr>
                <a:schemeClr val="dk1"/>
              </a:buClr>
              <a:buSzPts val="2400"/>
              <a:buNone/>
            </a:pPr>
            <a:r>
              <a:rPr lang="en-US" sz="2400" u="sng" dirty="0"/>
              <a:t>Goal:</a:t>
            </a:r>
            <a:r>
              <a:rPr lang="en-US" sz="2400" dirty="0"/>
              <a:t> to distinguish between indolent and aggressive prostate cancer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</p:txBody>
      </p:sp>
      <p:pic>
        <p:nvPicPr>
          <p:cNvPr id="320" name="Google Shape;320;p21"/>
          <p:cNvPicPr preferRelativeResize="0"/>
          <p:nvPr/>
        </p:nvPicPr>
        <p:blipFill rotWithShape="1">
          <a:blip r:embed="rId3">
            <a:alphaModFix/>
          </a:blip>
          <a:srcRect t="8891" b="7957"/>
          <a:stretch/>
        </p:blipFill>
        <p:spPr>
          <a:xfrm>
            <a:off x="2438400" y="2286000"/>
            <a:ext cx="6629400" cy="413433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1"/>
          <p:cNvSpPr txBox="1"/>
          <p:nvPr/>
        </p:nvSpPr>
        <p:spPr>
          <a:xfrm>
            <a:off x="3733800" y="3429001"/>
            <a:ext cx="16002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400" b="1">
                <a:solidFill>
                  <a:srgbClr val="F4F0E2"/>
                </a:solidFill>
                <a:latin typeface="Calibri"/>
                <a:ea typeface="Calibri"/>
                <a:cs typeface="Calibri"/>
                <a:sym typeface="Calibri"/>
              </a:rPr>
              <a:t>Aggressive Treatment</a:t>
            </a:r>
            <a:endParaRPr sz="2400" b="1">
              <a:solidFill>
                <a:srgbClr val="F4F0E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21"/>
          <p:cNvSpPr txBox="1"/>
          <p:nvPr/>
        </p:nvSpPr>
        <p:spPr>
          <a:xfrm>
            <a:off x="5880018" y="3623719"/>
            <a:ext cx="2667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24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Do Not Treat</a:t>
            </a:r>
            <a:endParaRPr sz="24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21"/>
          <p:cNvSpPr txBox="1"/>
          <p:nvPr/>
        </p:nvSpPr>
        <p:spPr>
          <a:xfrm>
            <a:off x="2362200" y="3581401"/>
            <a:ext cx="13716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4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Do Not Treat</a:t>
            </a:r>
            <a:endParaRPr sz="24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FD22254-8D4C-C917-DE87-A1A34892E526}"/>
              </a:ext>
            </a:extLst>
          </p:cNvPr>
          <p:cNvSpPr txBox="1">
            <a:spLocks/>
          </p:cNvSpPr>
          <p:nvPr/>
        </p:nvSpPr>
        <p:spPr>
          <a:xfrm>
            <a:off x="274493" y="388936"/>
            <a:ext cx="116430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Background – Indolent vs Aggressive Prostate Cancer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587</Words>
  <Application>Microsoft Office PowerPoint</Application>
  <PresentationFormat>Widescreen</PresentationFormat>
  <Paragraphs>48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Verdana</vt:lpstr>
      <vt:lpstr>Office Theme</vt:lpstr>
      <vt:lpstr>Investigating the Genetic Difference Between  Gleason 3+4 and Gleason 4+3 Cases</vt:lpstr>
      <vt:lpstr>Background – Prostate Cancer Incidence</vt:lpstr>
      <vt:lpstr>Background – How Prostate Cancer is Diagnosed</vt:lpstr>
      <vt:lpstr>Background – Gleason: A Prognostic Indicator</vt:lpstr>
      <vt:lpstr>Background – Gleason Is Suboptimal</vt:lpstr>
      <vt:lpstr>Background – Gleason 3+4 vs Gleason 4+3</vt:lpstr>
      <vt:lpstr>Background – Identification of Genes Associated with Prostate Cancer Prognosis </vt:lpstr>
      <vt:lpstr>Background – Twenty-Nine Genes Associated with Prostate Cancer Prognosis</vt:lpstr>
      <vt:lpstr>PowerPoint Presentation</vt:lpstr>
      <vt:lpstr>Project Introduction</vt:lpstr>
      <vt:lpstr>Methods</vt:lpstr>
      <vt:lpstr>Results – Two Probes Differentially Expressed Between Gleason 3+4 and Gleason 4+3 Cases</vt:lpstr>
      <vt:lpstr>Results – Boxplot of the Two Probes Differentially Expressed Between Gleason 3+4 and Gleason 4+3 Cases</vt:lpstr>
      <vt:lpstr>Results – None of the Probes Are Differentially Expressed Between Gleason 3+4 and Gleason 4+3 Cases</vt:lpstr>
      <vt:lpstr>Results – None of the 29 Genes are Differentially Expressed Between Gleason 3+4 and Gleason 4+3 Cases</vt:lpstr>
      <vt:lpstr>Results – Gleason 3+4 and Gleason 4+3 Cases Have the Same Time to Biochemical Recurrence</vt:lpstr>
      <vt:lpstr>Summary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Investigating the Genetic Difference Between  Gleason 3+4 and Gleason 4+3 Cases</dc:title>
  <dc:creator>Desiree Wilson</dc:creator>
  <cp:lastModifiedBy>Desiree Wilson</cp:lastModifiedBy>
  <cp:revision>1</cp:revision>
  <dcterms:created xsi:type="dcterms:W3CDTF">2023-04-24T00:45:39Z</dcterms:created>
  <dcterms:modified xsi:type="dcterms:W3CDTF">2023-04-24T04:04:03Z</dcterms:modified>
</cp:coreProperties>
</file>

<file path=docProps/thumbnail.jpeg>
</file>